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40" r:id="rId31"/>
    <p:sldId id="415" r:id="rId32"/>
    <p:sldId id="416" r:id="rId33"/>
    <p:sldId id="424" r:id="rId34"/>
    <p:sldId id="417" r:id="rId35"/>
    <p:sldId id="418" r:id="rId36"/>
    <p:sldId id="419" r:id="rId37"/>
    <p:sldId id="421" r:id="rId38"/>
    <p:sldId id="426" r:id="rId39"/>
    <p:sldId id="422" r:id="rId40"/>
    <p:sldId id="423" r:id="rId41"/>
    <p:sldId id="425" r:id="rId42"/>
    <p:sldId id="427" r:id="rId43"/>
    <p:sldId id="428" r:id="rId44"/>
    <p:sldId id="429" r:id="rId45"/>
    <p:sldId id="430" r:id="rId46"/>
    <p:sldId id="436" r:id="rId47"/>
    <p:sldId id="437" r:id="rId48"/>
    <p:sldId id="438" r:id="rId49"/>
    <p:sldId id="439" r:id="rId50"/>
    <p:sldId id="431" r:id="rId51"/>
    <p:sldId id="435" r:id="rId52"/>
    <p:sldId id="433" r:id="rId53"/>
    <p:sldId id="441" r:id="rId54"/>
    <p:sldId id="442" r:id="rId55"/>
    <p:sldId id="387" r:id="rId56"/>
    <p:sldId id="336" r:id="rId57"/>
    <p:sldId id="356" r:id="rId58"/>
    <p:sldId id="357" r:id="rId59"/>
    <p:sldId id="368" r:id="rId60"/>
    <p:sldId id="371" r:id="rId61"/>
    <p:sldId id="29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25" d="100"/>
          <a:sy n="125" d="100"/>
        </p:scale>
        <p:origin x="114"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05/02/2018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05/02/2018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05/02/2018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523433" y="3832523"/>
            <a:ext cx="6096000" cy="2511638"/>
          </a:xfrm>
          <a:prstGeom prst="rect">
            <a:avLst/>
          </a:prstGeom>
        </p:spPr>
      </p:pic>
      <p:cxnSp>
        <p:nvCxnSpPr>
          <p:cNvPr id="6" name="Suora nuoliyhdysviiva 5">
            <a:extLst>
              <a:ext uri="{FF2B5EF4-FFF2-40B4-BE49-F238E27FC236}">
                <a16:creationId xmlns:a16="http://schemas.microsoft.com/office/drawing/2014/main" id="{DC817CED-8FAC-4DD0-962C-BDE7D1ED8A68}"/>
              </a:ext>
            </a:extLst>
          </p:cNvPr>
          <p:cNvCxnSpPr/>
          <p:nvPr/>
        </p:nvCxnSpPr>
        <p:spPr>
          <a:xfrm flipH="1">
            <a:off x="7056582" y="3537527"/>
            <a:ext cx="1034473" cy="116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iruutu 6">
            <a:extLst>
              <a:ext uri="{FF2B5EF4-FFF2-40B4-BE49-F238E27FC236}">
                <a16:creationId xmlns:a16="http://schemas.microsoft.com/office/drawing/2014/main" id="{49640E34-4D97-4595-BC24-7F6875E50AA3}"/>
              </a:ext>
            </a:extLst>
          </p:cNvPr>
          <p:cNvSpPr txBox="1"/>
          <p:nvPr/>
        </p:nvSpPr>
        <p:spPr>
          <a:xfrm>
            <a:off x="5392602" y="2881489"/>
            <a:ext cx="1406795" cy="369332"/>
          </a:xfrm>
          <a:prstGeom prst="rect">
            <a:avLst/>
          </a:prstGeom>
          <a:noFill/>
        </p:spPr>
        <p:txBody>
          <a:bodyPr wrap="none" rtlCol="0">
            <a:spAutoFit/>
          </a:bodyPr>
          <a:lstStyle/>
          <a:p>
            <a:r>
              <a:rPr lang="fi-FI" dirty="0" err="1"/>
              <a:t>Example</a:t>
            </a:r>
            <a:r>
              <a:rPr lang="fi-FI" dirty="0"/>
              <a:t>: </a:t>
            </a:r>
            <a:r>
              <a:rPr lang="fi-FI" dirty="0" err="1"/>
              <a:t>Car</a:t>
            </a:r>
            <a:endParaRPr lang="en-GB" dirty="0"/>
          </a:p>
        </p:txBody>
      </p:sp>
    </p:spTree>
    <p:extLst>
      <p:ext uri="{BB962C8B-B14F-4D97-AF65-F5344CB8AC3E}">
        <p14:creationId xmlns:p14="http://schemas.microsoft.com/office/powerpoint/2010/main" val="32988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7" name="Tekstiruutu 6">
            <a:extLst>
              <a:ext uri="{FF2B5EF4-FFF2-40B4-BE49-F238E27FC236}">
                <a16:creationId xmlns:a16="http://schemas.microsoft.com/office/drawing/2014/main" id="{49640E34-4D97-4595-BC24-7F6875E50AA3}"/>
              </a:ext>
            </a:extLst>
          </p:cNvPr>
          <p:cNvSpPr txBox="1"/>
          <p:nvPr/>
        </p:nvSpPr>
        <p:spPr>
          <a:xfrm>
            <a:off x="4996618" y="239889"/>
            <a:ext cx="3094437" cy="369332"/>
          </a:xfrm>
          <a:prstGeom prst="rect">
            <a:avLst/>
          </a:prstGeom>
          <a:noFill/>
        </p:spPr>
        <p:txBody>
          <a:bodyPr wrap="none" rtlCol="0">
            <a:spAutoFit/>
          </a:bodyPr>
          <a:lstStyle/>
          <a:p>
            <a:r>
              <a:rPr lang="fi-FI" dirty="0" err="1"/>
              <a:t>Example</a:t>
            </a:r>
            <a:r>
              <a:rPr lang="fi-FI" dirty="0"/>
              <a:t> 2: </a:t>
            </a:r>
            <a:r>
              <a:rPr lang="fi-FI" dirty="0" err="1"/>
              <a:t>Slow</a:t>
            </a:r>
            <a:r>
              <a:rPr lang="fi-FI" dirty="0"/>
              <a:t> </a:t>
            </a:r>
            <a:r>
              <a:rPr lang="fi-FI" dirty="0" err="1"/>
              <a:t>moving</a:t>
            </a:r>
            <a:r>
              <a:rPr lang="fi-FI" dirty="0"/>
              <a:t> </a:t>
            </a:r>
            <a:r>
              <a:rPr lang="fi-FI" dirty="0" err="1"/>
              <a:t>object</a:t>
            </a:r>
            <a:endParaRPr lang="en-GB" dirty="0"/>
          </a:p>
        </p:txBody>
      </p:sp>
      <p:pic>
        <p:nvPicPr>
          <p:cNvPr id="8" name="Kuva 7">
            <a:extLst>
              <a:ext uri="{FF2B5EF4-FFF2-40B4-BE49-F238E27FC236}">
                <a16:creationId xmlns:a16="http://schemas.microsoft.com/office/drawing/2014/main" id="{676CE566-6A23-4D44-84BD-B0FE3D574DC2}"/>
              </a:ext>
            </a:extLst>
          </p:cNvPr>
          <p:cNvPicPr>
            <a:picLocks noChangeAspect="1"/>
          </p:cNvPicPr>
          <p:nvPr/>
        </p:nvPicPr>
        <p:blipFill>
          <a:blip r:embed="rId2"/>
          <a:stretch>
            <a:fillRect/>
          </a:stretch>
        </p:blipFill>
        <p:spPr>
          <a:xfrm>
            <a:off x="5088981" y="979054"/>
            <a:ext cx="5578764" cy="2336107"/>
          </a:xfrm>
          <a:prstGeom prst="rect">
            <a:avLst/>
          </a:prstGeom>
        </p:spPr>
      </p:pic>
      <p:pic>
        <p:nvPicPr>
          <p:cNvPr id="9" name="Kuva 8">
            <a:extLst>
              <a:ext uri="{FF2B5EF4-FFF2-40B4-BE49-F238E27FC236}">
                <a16:creationId xmlns:a16="http://schemas.microsoft.com/office/drawing/2014/main" id="{4317A57A-18AB-4589-B65F-5D45D7C5DAE9}"/>
              </a:ext>
            </a:extLst>
          </p:cNvPr>
          <p:cNvPicPr>
            <a:picLocks noChangeAspect="1"/>
          </p:cNvPicPr>
          <p:nvPr/>
        </p:nvPicPr>
        <p:blipFill>
          <a:blip r:embed="rId3"/>
          <a:stretch>
            <a:fillRect/>
          </a:stretch>
        </p:blipFill>
        <p:spPr>
          <a:xfrm>
            <a:off x="5088981" y="3672149"/>
            <a:ext cx="3743236" cy="2779369"/>
          </a:xfrm>
          <a:prstGeom prst="rect">
            <a:avLst/>
          </a:prstGeom>
        </p:spPr>
      </p:pic>
    </p:spTree>
    <p:extLst>
      <p:ext uri="{BB962C8B-B14F-4D97-AF65-F5344CB8AC3E}">
        <p14:creationId xmlns:p14="http://schemas.microsoft.com/office/powerpoint/2010/main" val="7020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51E2EB1-8B6F-4C55-A3EA-325B62A6677B}"/>
              </a:ext>
            </a:extLst>
          </p:cNvPr>
          <p:cNvPicPr>
            <a:picLocks noChangeAspect="1"/>
          </p:cNvPicPr>
          <p:nvPr/>
        </p:nvPicPr>
        <p:blipFill>
          <a:blip r:embed="rId2"/>
          <a:stretch>
            <a:fillRect/>
          </a:stretch>
        </p:blipFill>
        <p:spPr>
          <a:xfrm>
            <a:off x="6096000" y="321177"/>
            <a:ext cx="4075289" cy="6002042"/>
          </a:xfrm>
          <a:prstGeom prst="rect">
            <a:avLst/>
          </a:prstGeom>
        </p:spPr>
      </p:pic>
      <p:cxnSp>
        <p:nvCxnSpPr>
          <p:cNvPr id="4" name="Suora nuoliyhdysviiva 3">
            <a:extLst>
              <a:ext uri="{FF2B5EF4-FFF2-40B4-BE49-F238E27FC236}">
                <a16:creationId xmlns:a16="http://schemas.microsoft.com/office/drawing/2014/main" id="{8A3DF51D-C920-48F2-BE92-16E9A5FE9397}"/>
              </a:ext>
            </a:extLst>
          </p:cNvPr>
          <p:cNvCxnSpPr/>
          <p:nvPr/>
        </p:nvCxnSpPr>
        <p:spPr>
          <a:xfrm flipH="1">
            <a:off x="7450667" y="3910267"/>
            <a:ext cx="3036711" cy="34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iruutu 5">
            <a:extLst>
              <a:ext uri="{FF2B5EF4-FFF2-40B4-BE49-F238E27FC236}">
                <a16:creationId xmlns:a16="http://schemas.microsoft.com/office/drawing/2014/main" id="{BA44512D-C40B-4F1C-A121-54328B2F5453}"/>
              </a:ext>
            </a:extLst>
          </p:cNvPr>
          <p:cNvSpPr txBox="1"/>
          <p:nvPr/>
        </p:nvSpPr>
        <p:spPr>
          <a:xfrm>
            <a:off x="10487378" y="4048162"/>
            <a:ext cx="1042273" cy="415498"/>
          </a:xfrm>
          <a:prstGeom prst="rect">
            <a:avLst/>
          </a:prstGeom>
          <a:noFill/>
        </p:spPr>
        <p:txBody>
          <a:bodyPr wrap="none" rtlCol="0">
            <a:spAutoFit/>
          </a:bodyPr>
          <a:lstStyle/>
          <a:p>
            <a:r>
              <a:rPr lang="fi-FI" sz="1050" dirty="0" err="1"/>
              <a:t>Takes</a:t>
            </a:r>
            <a:r>
              <a:rPr lang="fi-FI" sz="1050" dirty="0"/>
              <a:t> long </a:t>
            </a:r>
            <a:r>
              <a:rPr lang="fi-FI" sz="1050" dirty="0" err="1"/>
              <a:t>time</a:t>
            </a:r>
            <a:br>
              <a:rPr lang="fi-FI" sz="1050" dirty="0"/>
            </a:br>
            <a:r>
              <a:rPr lang="fi-FI" sz="1050" dirty="0"/>
              <a:t>to </a:t>
            </a:r>
            <a:r>
              <a:rPr lang="fi-FI" sz="1050" dirty="0" err="1"/>
              <a:t>settle</a:t>
            </a:r>
            <a:endParaRPr lang="en-GB" sz="1050" dirty="0"/>
          </a:p>
        </p:txBody>
      </p:sp>
    </p:spTree>
    <p:extLst>
      <p:ext uri="{BB962C8B-B14F-4D97-AF65-F5344CB8AC3E}">
        <p14:creationId xmlns:p14="http://schemas.microsoft.com/office/powerpoint/2010/main" val="3669950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34E95ED8-9FE5-4AAB-A481-970C53AA749E}"/>
              </a:ext>
            </a:extLst>
          </p:cNvPr>
          <p:cNvPicPr>
            <a:picLocks noChangeAspect="1"/>
          </p:cNvPicPr>
          <p:nvPr/>
        </p:nvPicPr>
        <p:blipFill>
          <a:blip r:embed="rId2"/>
          <a:stretch>
            <a:fillRect/>
          </a:stretch>
        </p:blipFill>
        <p:spPr>
          <a:xfrm>
            <a:off x="5751869" y="307614"/>
            <a:ext cx="4332307" cy="6193115"/>
          </a:xfrm>
          <a:prstGeom prst="rect">
            <a:avLst/>
          </a:prstGeom>
        </p:spPr>
      </p:pic>
    </p:spTree>
    <p:extLst>
      <p:ext uri="{BB962C8B-B14F-4D97-AF65-F5344CB8AC3E}">
        <p14:creationId xmlns:p14="http://schemas.microsoft.com/office/powerpoint/2010/main" val="2714333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EAB36C9-D057-4E65-9236-EDDCCABA177D}"/>
              </a:ext>
            </a:extLst>
          </p:cNvPr>
          <p:cNvPicPr>
            <a:picLocks noChangeAspect="1"/>
          </p:cNvPicPr>
          <p:nvPr/>
        </p:nvPicPr>
        <p:blipFill>
          <a:blip r:embed="rId2"/>
          <a:stretch>
            <a:fillRect/>
          </a:stretch>
        </p:blipFill>
        <p:spPr>
          <a:xfrm>
            <a:off x="6073422" y="186372"/>
            <a:ext cx="4314567" cy="6314357"/>
          </a:xfrm>
          <a:prstGeom prst="rect">
            <a:avLst/>
          </a:prstGeom>
        </p:spPr>
      </p:pic>
    </p:spTree>
    <p:extLst>
      <p:ext uri="{BB962C8B-B14F-4D97-AF65-F5344CB8AC3E}">
        <p14:creationId xmlns:p14="http://schemas.microsoft.com/office/powerpoint/2010/main" val="292282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5465</TotalTime>
  <Words>2117</Words>
  <Application>Microsoft Office PowerPoint</Application>
  <PresentationFormat>Laajakuva</PresentationFormat>
  <Paragraphs>492</Paragraphs>
  <Slides>61</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61</vt:i4>
      </vt:variant>
    </vt:vector>
  </HeadingPairs>
  <TitlesOfParts>
    <vt:vector size="66"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694</cp:revision>
  <dcterms:created xsi:type="dcterms:W3CDTF">2017-12-07T08:30:07Z</dcterms:created>
  <dcterms:modified xsi:type="dcterms:W3CDTF">2018-02-05T08:17:39Z</dcterms:modified>
</cp:coreProperties>
</file>